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9"/>
  </p:notesMasterIdLst>
  <p:sldIdLst>
    <p:sldId id="256" r:id="rId3"/>
    <p:sldId id="260" r:id="rId4"/>
    <p:sldId id="257" r:id="rId5"/>
    <p:sldId id="262" r:id="rId6"/>
    <p:sldId id="258" r:id="rId7"/>
    <p:sldId id="263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A76F8CB-1098-4B40-AA23-CE2A44187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4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CFA04C1-0815-42FE-A445-4186234FE289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590FA19-6C15-4C24-8C83-4F91DCBCEB5C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6594FCC-6CE8-4CBB-8A49-621C84ADAAE2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590FA19-6C15-4C24-8C83-4F91DCBCEB5C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00D4D91-9FFD-41E5-ABCE-B19D99624DA1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590FA19-6C15-4C24-8C83-4F91DCBCEB5C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56419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8313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206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9674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55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4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2616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39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2012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999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140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023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22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81923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81925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6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7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8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9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0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1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2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3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4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5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6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7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8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9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0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1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2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3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4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5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6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7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8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9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81951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2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3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4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5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6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7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8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9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0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1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2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3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4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5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8196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81970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1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2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3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4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5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6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7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8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81979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0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1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2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3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4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5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6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102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9524" name="Text Box 68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19525" name="Text Box 69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66073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9715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神未曾應許：天色常藍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 hath not promised skies always blue,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人生的路途花香常漫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Flower strewn pathways all our lives thru;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神未曾應許：常晴無雨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 hath not promised sun without rain,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常樂無痛苦，常安無虞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。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Joy without sorrow, peace without pain.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49"/>
            <a:ext cx="9144000" cy="80010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</a:rPr>
              <a:t>H505</a:t>
            </a:r>
            <a:r>
              <a:rPr lang="en-US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神未曾應許</a:t>
            </a:r>
            <a:r>
              <a:rPr 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: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天色常藍</a:t>
            </a:r>
            <a:br>
              <a:rPr 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GOD HATH NOT PROMISED SKIES ALWAYS BLUE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(1/3)</a:t>
            </a:r>
            <a:endParaRPr lang="en-US" sz="2400" dirty="0"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神卻曾應許：生活有力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But God hath promised strength for the day,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行路有光亮，作工得息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Rest for the labor, light for the 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試煉得恩勗，危難有賴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Grace for the trials, help from above,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無限的體諒、不死的愛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Unfailing kindness, undying love.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神未曾應許：我們不遇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 hath not promised we shall not know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苦難和試探、懊惱、憂慮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Toil and temptation, trouble and woe;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神未曾應許：我們不負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hath not told us we shall not bear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許多的重擔，許多事務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Many a burden, many a care.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神卻曾應許：生活有力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But God hath promised strength for the day,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行路有光亮，作工得息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Rest for the labor, light for the 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試煉得恩勗，危難有賴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Grace for the trials, help from above,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無限的體諒、不死的愛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Unfailing kindness, undying love.</a:t>
            </a:r>
          </a:p>
        </p:txBody>
      </p:sp>
    </p:spTree>
    <p:extLst>
      <p:ext uri="{BB962C8B-B14F-4D97-AF65-F5344CB8AC3E}">
        <p14:creationId xmlns:p14="http://schemas.microsoft.com/office/powerpoint/2010/main" val="2578386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神未曾應許：前途盡是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 hath not promised smooth roads and wide,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平坦的大路，任意驅馳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Swift, easy travel, needing no guide;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沒有深水拒，汪洋一片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Never a mountain, rocky and steep,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沒有大山阻、高薄雲天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Never a river, turbid and deep.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神卻曾應許：生活有力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But God hath promised strength for the day,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行路有光亮，作工得息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Rest for the labor, light for the 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試煉得恩勗，危難有賴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Grace for the trials, help from above,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無限的體諒、不死的愛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Unfailing kindness, undying love.</a:t>
            </a:r>
          </a:p>
        </p:txBody>
      </p:sp>
    </p:spTree>
    <p:extLst>
      <p:ext uri="{BB962C8B-B14F-4D97-AF65-F5344CB8AC3E}">
        <p14:creationId xmlns:p14="http://schemas.microsoft.com/office/powerpoint/2010/main" val="1471702401"/>
      </p:ext>
    </p:extLst>
  </p:cSld>
  <p:clrMapOvr>
    <a:masterClrMapping/>
  </p:clrMapOvr>
</p:sld>
</file>

<file path=ppt/theme/theme1.xml><?xml version="1.0" encoding="utf-8"?>
<a:theme xmlns:a="http://schemas.openxmlformats.org/drawingml/2006/main" name="3_Template3">
  <a:themeElements>
    <a:clrScheme name="3_Template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3_Template3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Template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290</TotalTime>
  <Words>348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3_Template3</vt:lpstr>
      <vt:lpstr>cccta_hymn</vt:lpstr>
      <vt:lpstr>H505  神未曾應許 : 天色常藍 GOD HATH NOT PROMISED SKIES ALWAYS BLUE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H505 神未曾應:許天色常藍 GOD HATH NOT PROMISED SKIES ALWAYS BLUE</dc:title>
  <dc:subject>Hymnary 聖徒詩歌</dc:subject>
  <dc:creator>Annie J.  Flint</dc:creator>
  <cp:lastModifiedBy>Timothy Liang</cp:lastModifiedBy>
  <cp:revision>29</cp:revision>
  <dcterms:created xsi:type="dcterms:W3CDTF">2001-11-12T18:21:35Z</dcterms:created>
  <dcterms:modified xsi:type="dcterms:W3CDTF">2017-08-05T23:43:00Z</dcterms:modified>
</cp:coreProperties>
</file>